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8" r:id="rId3"/>
    <p:sldId id="259" r:id="rId4"/>
    <p:sldId id="260" r:id="rId5"/>
    <p:sldId id="272" r:id="rId6"/>
    <p:sldId id="262" r:id="rId7"/>
    <p:sldId id="268" r:id="rId8"/>
    <p:sldId id="266" r:id="rId9"/>
    <p:sldId id="271" r:id="rId10"/>
    <p:sldId id="264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 varScale="1">
        <p:scale>
          <a:sx n="82" d="100"/>
          <a:sy n="82" d="100"/>
        </p:scale>
        <p:origin x="2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E36C5-DE9E-5F3B-AC6E-9DD5582906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42603-C04F-8C3A-6200-11110F9E2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820AC-C7F6-D830-8DC6-72B7F3BA2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7AA4A-9959-EF21-66B5-4A1105989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55FE1B-B27F-9C6A-895C-639AFF6B0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219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BAD86-BBC3-5D8E-EF23-C58070FA7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5C18AF-413A-D739-D44E-369E841D3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72EA9-0B93-D63B-D1A7-BD590AC75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40037-B020-7E09-E0B3-0FBB41FE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93ECD-F85E-C2C3-1612-67EA997E6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9033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D11FB3-4D1F-A06D-F6AD-83398FACCD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6D54C6-53F2-11CE-0130-C14246040F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2E01F-99A3-17CB-5D6A-9001E5185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BB095-5003-3C24-A2E2-D12BF431A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618A8-BA69-CA9F-0384-E134EB89F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781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3C969-6727-1F83-CBD1-825D343CA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8C461-91A9-A3AF-5FCE-6DE52C7EC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C3816-B849-50FD-542C-2B69D6BC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0D5B1-EF00-FCA0-D3B3-8A3C74505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41DC8-BDED-F3AA-38A0-009D8AB6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3589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B3AB3-EB42-A19F-0D16-C4C4984F0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1566F-D596-2914-0733-C16345EEC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77CFF-81EF-9CCA-F5E3-421209E30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E458B-3A3E-E21B-546A-6ECB609CD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CAA91-47FC-FDAC-7BCC-244A72CDA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0709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57553-9658-8289-F72E-CC6A562B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A93AB-E1E0-96C8-65A6-EAC98C7EAF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992C0-14BE-004E-A156-07994BD71F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3790C4-0190-E5CD-FEBB-1A6B6D392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F83351-2CC8-7C27-7640-8F879CD38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A10F98-0F50-E2E4-389D-4B04CDD77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4030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477B7-73A2-12EB-5E53-34437D137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533174-26AD-B1A2-D93A-2F276BA8E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E82189-7D5A-CD81-F8B1-EB6812B0C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783E0A-7E0D-CFF9-1D85-2745C872BA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9F9935-9106-ECE2-FFCD-B86E46ED8E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BABE2B-6F12-EFE6-B14D-B324D8A5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D70944-7E1D-0DA2-73E2-23CD69D04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492CCB-9214-07F6-F24B-CAB58FCBA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3316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F337E-D74E-41B8-C25B-C03F35D0B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84CFF5-B60E-C6D6-B05F-8BA50560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B8D6B4-4908-41FC-5BED-72D0EC5CD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D06EE0-419C-1DE7-78EE-C0D8DBEA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066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33B0E5-FA07-54F7-1641-AA1838BD9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E1BAE-B689-2781-CC2F-62210A5B3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344C03-0A1C-3450-AC27-BF98A8A1C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058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B74AB-7D57-17F8-7C2C-EEC35ED3A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E9F65-3A71-56AC-3B89-F3F7F985E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865C3-722C-3CC5-4915-A63E00E5F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DF39C-851A-9F7F-83B0-6895169C2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7CE21-24B7-417A-AD70-D989A1428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85CF5-203F-301E-30B7-86F8D616B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728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E3C38-BF07-3B0E-B14D-D6F03D320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688EB5-7439-937E-7029-3279BA027C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81F4FB-7E58-03A1-B602-6B6261EB2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E8898-8D5B-0AB3-9240-A5713792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79A62-5777-51A5-BCEA-2BB435657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94679E-32D4-4FD1-9331-7A1F46E7C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4805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75D89B-C25B-4ADC-45BC-5317E73B4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E9CA2-C406-0788-AEB8-BCB340B9D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FD495-A55D-0AFB-D7A1-996F7371A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1CDB6-6C68-4CB7-BBDB-BAA9B5DED538}" type="datetimeFigureOut">
              <a:rPr lang="en-AU" smtClean="0"/>
              <a:t>11/04/2023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1737F-360C-3262-525B-9DFF76A35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AD3A9-3D56-C14A-8989-8447B9BEB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4409F8-A54C-4235-AA0D-EB453797F9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8513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500/1/Activities/03-Stu_City_Markers/FireTest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560FA6-FA2C-4030-A0DF-CCBC2F3FA0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693" b="235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3F0735-6DC9-3FD1-5862-243FCA86F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Fire-Related Information Pertaining to Western Australia</a:t>
            </a:r>
            <a:b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Jens Weimann, Paul Roberts, Dale Hancke</a:t>
            </a:r>
          </a:p>
        </p:txBody>
      </p:sp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05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56AE5-A5E4-3BEF-6E6A-C5A53EFA7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3021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Objectives and Findings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0A3EE-B53F-7DD3-0E01-B46FC7D37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5900"/>
            <a:ext cx="10515600" cy="4691063"/>
          </a:xfrm>
        </p:spPr>
        <p:txBody>
          <a:bodyPr/>
          <a:lstStyle/>
          <a:p>
            <a:r>
              <a:rPr lang="en-AU" dirty="0"/>
              <a:t>To investigate the relationship between topographic features and bushfires</a:t>
            </a:r>
          </a:p>
          <a:p>
            <a:r>
              <a:rPr lang="en-AU" dirty="0"/>
              <a:t>How does the state adapt to bushfire activities? Are LGA’s reasonable responsive</a:t>
            </a:r>
          </a:p>
          <a:p>
            <a:r>
              <a:rPr lang="en-AU" dirty="0"/>
              <a:t>Looking into GeoJSON data provided by DFES, these characteristics can be visually displayed</a:t>
            </a:r>
          </a:p>
          <a:p>
            <a:r>
              <a:rPr lang="en-AU" dirty="0"/>
              <a:t>Data is provided through “polygon” properties and allows zones to be presented through Nearmaps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41783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refighters in uniform">
            <a:extLst>
              <a:ext uri="{FF2B5EF4-FFF2-40B4-BE49-F238E27FC236}">
                <a16:creationId xmlns:a16="http://schemas.microsoft.com/office/drawing/2014/main" id="{1EB85CDD-0A7A-9610-6525-80567DB67E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8D937-6B57-7BD9-08A7-F545803601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Thank you</a:t>
            </a:r>
            <a:endParaRPr lang="en-AU"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396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1A498-059B-DB67-95DF-092318880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Overview of Tools used</a:t>
            </a:r>
            <a:endParaRPr lang="en-AU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1BEBB-3EB2-1166-6FB5-234714842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4100" dirty="0"/>
              <a:t>Data:</a:t>
            </a:r>
          </a:p>
          <a:p>
            <a:r>
              <a:rPr lang="en-US" dirty="0"/>
              <a:t>Data from the DFES Website (GeoJSON)</a:t>
            </a:r>
          </a:p>
          <a:p>
            <a:r>
              <a:rPr lang="en-US" dirty="0"/>
              <a:t>Data from the WA Volunteers Website and </a:t>
            </a:r>
            <a:r>
              <a:rPr lang="en-US" dirty="0" err="1"/>
              <a:t>GoVolunteer</a:t>
            </a:r>
            <a:r>
              <a:rPr lang="en-US" dirty="0"/>
              <a:t> (html sites)</a:t>
            </a:r>
          </a:p>
          <a:p>
            <a:pPr marL="0" indent="0">
              <a:buNone/>
            </a:pPr>
            <a:r>
              <a:rPr lang="en-US" sz="4000" dirty="0"/>
              <a:t>Tools: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Leaflet</a:t>
            </a:r>
          </a:p>
          <a:p>
            <a:r>
              <a:rPr lang="en-US" dirty="0"/>
              <a:t>Html</a:t>
            </a:r>
          </a:p>
          <a:p>
            <a:r>
              <a:rPr lang="en-US" dirty="0"/>
              <a:t>JavaScript</a:t>
            </a:r>
          </a:p>
          <a:p>
            <a:r>
              <a:rPr lang="en-US" dirty="0"/>
              <a:t>Excel/CSV</a:t>
            </a:r>
          </a:p>
          <a:p>
            <a:r>
              <a:rPr lang="en-US" dirty="0"/>
              <a:t>Flask</a:t>
            </a:r>
          </a:p>
          <a:p>
            <a:r>
              <a:rPr lang="en-US" dirty="0"/>
              <a:t>Pandas</a:t>
            </a:r>
          </a:p>
          <a:p>
            <a:r>
              <a:rPr lang="en-US" dirty="0"/>
              <a:t>A JS library not used before – Custom Icons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5693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56AE5-A5E4-3BEF-6E6A-C5A53EFA7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Track chosen – 1 of 3: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0A3EE-B53F-7DD3-0E01-B46FC7D37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8082"/>
            <a:ext cx="10515600" cy="258183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Wingdings 2" panose="05020102010507070707" pitchFamily="18" charset="2"/>
              </a:rPr>
              <a:t>P</a:t>
            </a:r>
            <a:r>
              <a:rPr lang="en-US" dirty="0">
                <a:latin typeface="Wingdings 2" panose="05020102010507070707" pitchFamily="18" charset="2"/>
              </a:rPr>
              <a:t> </a:t>
            </a:r>
            <a:r>
              <a:rPr lang="en-US" dirty="0"/>
              <a:t>A combination of web scraping and Leaflet or </a:t>
            </a:r>
            <a:r>
              <a:rPr lang="en-US" dirty="0" err="1"/>
              <a:t>Plotly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  <a:latin typeface="Wingdings 2" panose="05020102010507070707" pitchFamily="18" charset="2"/>
              </a:rPr>
              <a:t>P</a:t>
            </a:r>
            <a:r>
              <a:rPr lang="en-US" dirty="0">
                <a:latin typeface="Wingdings 2" panose="05020102010507070707" pitchFamily="18" charset="2"/>
              </a:rPr>
              <a:t> </a:t>
            </a:r>
            <a:r>
              <a:rPr lang="en-US" dirty="0"/>
              <a:t>A dashboard page with multiple charts that update from the same data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Wingdings 2" panose="05020102010507070707" pitchFamily="18" charset="2"/>
              </a:rPr>
              <a:t>O</a:t>
            </a:r>
            <a:r>
              <a:rPr lang="en-US" dirty="0"/>
              <a:t>    A thick server that performs multiple manipulations on data in a   database prior to visualization (to be approved)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1949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56AE5-A5E4-3BEF-6E6A-C5A53EFA7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368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Coding Approach and Data Wrangling</a:t>
            </a:r>
            <a:endParaRPr lang="en-A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B39FD-0223-BA48-DF72-688C3921C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00862" y="1825712"/>
            <a:ext cx="4207439" cy="402782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681D23-FF26-1F05-991E-8E18BF1A0205}"/>
              </a:ext>
            </a:extLst>
          </p:cNvPr>
          <p:cNvSpPr txBox="1"/>
          <p:nvPr/>
        </p:nvSpPr>
        <p:spPr>
          <a:xfrm>
            <a:off x="452331" y="2286249"/>
            <a:ext cx="6097384" cy="2806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Coding approach: split off a sample and get all the import coding to work with the sample before the main file. </a:t>
            </a:r>
          </a:p>
          <a:p>
            <a:pPr marL="571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Change polygons to single points to save data size</a:t>
            </a:r>
          </a:p>
          <a:p>
            <a:pPr marL="571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 Think ahead before splitting the data into usable data tables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053772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27FBB-EFA6-F0DD-E768-7DA072D91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38" y="273653"/>
            <a:ext cx="10515600" cy="867679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More Results</a:t>
            </a:r>
            <a:endParaRPr lang="en-A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BA603B-E1A5-3188-16DA-3F896937A6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0248" y="1202629"/>
            <a:ext cx="6601034" cy="560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45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56AE5-A5E4-3BEF-6E6A-C5A53EFA7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Coding Approach and Data Wrangling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0A3EE-B53F-7DD3-0E01-B46FC7D37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1812"/>
            <a:ext cx="10515600" cy="4691063"/>
          </a:xfrm>
        </p:spPr>
        <p:txBody>
          <a:bodyPr/>
          <a:lstStyle/>
          <a:p>
            <a:r>
              <a:rPr lang="en-AU" dirty="0"/>
              <a:t>Importing and converting GeoJSON to CSV to display properties data in a graph</a:t>
            </a:r>
          </a:p>
          <a:p>
            <a:pPr lvl="1"/>
            <a:r>
              <a:rPr lang="en-AU" dirty="0"/>
              <a:t>Allows the size of polygons and location to be collated</a:t>
            </a:r>
          </a:p>
          <a:p>
            <a:pPr lvl="1"/>
            <a:r>
              <a:rPr lang="en-AU" dirty="0"/>
              <a:t>Both the size of bushfires, and DFES zones can be displayed (in hectares)</a:t>
            </a:r>
          </a:p>
          <a:p>
            <a:pPr lvl="1"/>
            <a:r>
              <a:rPr lang="en-AU" dirty="0"/>
              <a:t>The 10 largest areas are displayed on the HTML </a:t>
            </a:r>
          </a:p>
          <a:p>
            <a:pPr marL="457200" lvl="1" indent="0">
              <a:buNone/>
            </a:pPr>
            <a:endParaRPr lang="en-AU" dirty="0"/>
          </a:p>
          <a:p>
            <a:r>
              <a:rPr lang="en-AU" dirty="0"/>
              <a:t>Through Flask a local API can be established allowing GeoJSON data to be pulled through a link</a:t>
            </a:r>
          </a:p>
          <a:p>
            <a:pPr lvl="1"/>
            <a:r>
              <a:rPr lang="en-AU" dirty="0"/>
              <a:t>The coordinates in the data allows areas to be produced on a map </a:t>
            </a:r>
          </a:p>
          <a:p>
            <a:pPr lvl="1"/>
            <a:r>
              <a:rPr lang="en-AU" dirty="0"/>
              <a:t>Both street and topographic maps are used</a:t>
            </a:r>
          </a:p>
          <a:p>
            <a:pPr lvl="2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37766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56AE5-A5E4-3BEF-6E6A-C5A53EFA7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77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Coding Approach and Data Wrangling</a:t>
            </a:r>
            <a:endParaRPr lang="en-AU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FCE2D0B-1D11-6313-88FA-55CF24BDF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2147" y="1616232"/>
            <a:ext cx="2031387" cy="49510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EAAA98-0034-C199-DBDC-1EA59E9F1B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100"/>
          <a:stretch/>
        </p:blipFill>
        <p:spPr>
          <a:xfrm>
            <a:off x="9611492" y="1541776"/>
            <a:ext cx="2223225" cy="49510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2B3536B-6935-27EB-D3CA-ED5267C2E9F6}"/>
              </a:ext>
            </a:extLst>
          </p:cNvPr>
          <p:cNvSpPr txBox="1"/>
          <p:nvPr/>
        </p:nvSpPr>
        <p:spPr>
          <a:xfrm>
            <a:off x="124287" y="1616232"/>
            <a:ext cx="27520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Bushfire Data is of 100 most recent bushfires from the – </a:t>
            </a:r>
            <a:r>
              <a:rPr lang="en-US" b="1" dirty="0"/>
              <a:t>Fire and Rescue Services District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objects within objects to separate bushfire instances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E058E-71CF-930B-8D39-41D9ED832142}"/>
              </a:ext>
            </a:extLst>
          </p:cNvPr>
          <p:cNvSpPr txBox="1"/>
          <p:nvPr/>
        </p:nvSpPr>
        <p:spPr>
          <a:xfrm>
            <a:off x="6859414" y="1541776"/>
            <a:ext cx="27520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DFES Zones consists of polygon data showing the DFES regional boundaries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Focuses on </a:t>
            </a:r>
            <a:r>
              <a:rPr lang="en-US" b="1" dirty="0"/>
              <a:t>incident control management </a:t>
            </a:r>
            <a:r>
              <a:rPr lang="en-US" dirty="0"/>
              <a:t>for specific LGA’s</a:t>
            </a:r>
          </a:p>
        </p:txBody>
      </p:sp>
    </p:spTree>
    <p:extLst>
      <p:ext uri="{BB962C8B-B14F-4D97-AF65-F5344CB8AC3E}">
        <p14:creationId xmlns:p14="http://schemas.microsoft.com/office/powerpoint/2010/main" val="460544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88AE94-D531-CB20-0CF2-DFD95A302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39" y="3599839"/>
            <a:ext cx="5828261" cy="30306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67DC63-47BC-214D-FF7C-D6F77CD33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092" y="3599839"/>
            <a:ext cx="5828261" cy="3030696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B37F311-46FF-D246-1506-536461DD0319}"/>
              </a:ext>
            </a:extLst>
          </p:cNvPr>
          <p:cNvSpPr txBox="1">
            <a:spLocks/>
          </p:cNvSpPr>
          <p:nvPr/>
        </p:nvSpPr>
        <p:spPr>
          <a:xfrm>
            <a:off x="0" y="1561402"/>
            <a:ext cx="10515600" cy="1408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AU" dirty="0"/>
              <a:t>Map features:</a:t>
            </a:r>
          </a:p>
          <a:p>
            <a:pPr lvl="3"/>
            <a:r>
              <a:rPr lang="en-AU" dirty="0"/>
              <a:t>10 Largest Bushfires in WA (2021-2022)</a:t>
            </a:r>
          </a:p>
          <a:p>
            <a:pPr lvl="3"/>
            <a:r>
              <a:rPr lang="en-AU" dirty="0"/>
              <a:t>10 Largest DFES Zones in WA</a:t>
            </a:r>
          </a:p>
          <a:p>
            <a:pPr lvl="3"/>
            <a:r>
              <a:rPr lang="en-AU" dirty="0"/>
              <a:t>Explanation for DFES and Bushfire data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9673744-4164-415F-1041-013EAA75A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5" y="227465"/>
            <a:ext cx="10515600" cy="780377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More Results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5604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4F6CA8E-8BF7-E63E-CC5F-534EA3BDC6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2543" r="1" b="1769"/>
          <a:stretch/>
        </p:blipFill>
        <p:spPr>
          <a:xfrm>
            <a:off x="1581989" y="1233438"/>
            <a:ext cx="8683319" cy="488574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823ED4-E7B3-2DBB-9395-C825F2C66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615996" cy="9163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Fire Stations in WA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940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2478</TotalTime>
  <Words>386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 2</vt:lpstr>
      <vt:lpstr>Office Theme</vt:lpstr>
      <vt:lpstr>Fire-Related Information Pertaining to Western Australia Jens Weimann, Paul Roberts, Dale Hancke</vt:lpstr>
      <vt:lpstr>Overview of Tools used</vt:lpstr>
      <vt:lpstr>Track chosen – 1 of 3:</vt:lpstr>
      <vt:lpstr>Coding Approach and Data Wrangling</vt:lpstr>
      <vt:lpstr>More Results</vt:lpstr>
      <vt:lpstr>Coding Approach and Data Wrangling</vt:lpstr>
      <vt:lpstr>Coding Approach and Data Wrangling</vt:lpstr>
      <vt:lpstr>More Results</vt:lpstr>
      <vt:lpstr>Fire Stations in WA</vt:lpstr>
      <vt:lpstr>Objectives and Findings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Fire on the Western Front</dc:title>
  <dc:creator>Dale Hancke</dc:creator>
  <cp:lastModifiedBy>Dale Hancke</cp:lastModifiedBy>
  <cp:revision>8</cp:revision>
  <dcterms:created xsi:type="dcterms:W3CDTF">2023-04-11T07:13:32Z</dcterms:created>
  <dcterms:modified xsi:type="dcterms:W3CDTF">2023-04-13T01:47:26Z</dcterms:modified>
</cp:coreProperties>
</file>

<file path=docProps/thumbnail.jpeg>
</file>